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01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69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319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322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493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78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82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31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41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88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7CC68C-F903-4610-ACAE-7A5102B6F72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8D2B15-6ECF-439F-AB8B-AF6CDD09A5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48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AD80155-B301-BD55-8E84-6B939635B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9281888-9EAB-6436-BB45-01F782CA93E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50414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BD4E617-FF02-EC36-DD5C-3797BAE38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FF88842-4BF9-F51D-6900-2679EF5F198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756307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932D4BF-2DE5-EA04-4796-54967169A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5596F97-FFBD-B4AA-9B33-5D25FB7EAD58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76177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2026-06-01T07:59:54Z</dcterms:created>
  <dcterms:modified xsi:type="dcterms:W3CDTF">2026-06-01T08:00:59Z</dcterms:modified>
</cp:coreProperties>
</file>